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</p:embeddedFont>
    <p:embeddedFont>
      <p:font typeface="Barlow Bold" panose="020B0604020202020204" charset="0"/>
      <p:bold r:id="rId15"/>
    </p:embeddedFont>
    <p:embeddedFont>
      <p:font typeface="Barlow Medium" panose="000006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284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28080"/>
            <a:ext cx="7381875" cy="3860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50"/>
              </a:lnSpc>
              <a:buNone/>
            </a:pPr>
            <a:r>
              <a:rPr lang="en-US" sz="6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Building AI-Powered Solution for Assisting Visually Impaired Individuals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81063" y="5066109"/>
            <a:ext cx="7381875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the development of an AI-powered solution to assist visually impaired individuals in navigating their environment, accessing visual information, and performing tasks that require sight.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409700" y="6960870"/>
            <a:ext cx="2153126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E5E0DF"/>
                </a:solidFill>
                <a:latin typeface="Barlow Bold" pitchFamily="34" charset="0"/>
              </a:rPr>
              <a:t>By Sharma Devesh</a:t>
            </a:r>
          </a:p>
          <a:p>
            <a:pPr marL="0" indent="0" algn="l">
              <a:lnSpc>
                <a:spcPts val="3450"/>
              </a:lnSpc>
              <a:buNone/>
            </a:pP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297203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048839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result of the project is an AI-powered solution that empowers visually impaired individuals to navigate their environment, access visual information, and perform tasks with greater independence.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88022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91538" y="2355533"/>
            <a:ext cx="11822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185541" y="2240161"/>
            <a:ext cx="2747010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Environmental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85541" y="3090505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Visually impaired individuals often struggle to understand their surroundings, identify objects, and navigate safely.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10184249" y="2240161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6059" y="2355533"/>
            <a:ext cx="182642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1002328" y="2240161"/>
            <a:ext cx="274701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Accessibility Gaps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002328" y="2740819"/>
            <a:ext cx="2747010" cy="241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assistive technologies may lack the comprehensive functionality or user-friendliness needed to address all their needs.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6367462" y="6042779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62606" y="6158151"/>
            <a:ext cx="175974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185541" y="60427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Bridging the Divide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85541" y="6543437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goal is to create an intelligent and adaptable solution that empowers visually impaired individuals.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20729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Solution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34401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VisionAssist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34401" y="3051691"/>
            <a:ext cx="303121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comprehensive, AI-powered mobile application designed for visually impaired users.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0184249" y="2284095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51187" y="25510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51187" y="3051691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Developed using Streamlit for a user-friendly and intuitive interface.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5181957"/>
            <a:ext cx="7381875" cy="1840349"/>
          </a:xfrm>
          <a:prstGeom prst="roundRect">
            <a:avLst>
              <a:gd name="adj" fmla="val 574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34401" y="544889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34401" y="5949553"/>
            <a:ext cx="68479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Offers real-time scene understanding, text-to-speech conversion, and object detection functionalities.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29301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Scene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Leverages AI to analyze images and provide detailed descriptions of objects and surroundings.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357801"/>
            <a:ext cx="308681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Text Extraction &amp; Speech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3959185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Utilizes OCR to extract text from images and convert it into audible speech for accessibility.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35780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Optional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3959185"/>
            <a:ext cx="387953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Includes additional functionalities like object detection for safer navigation and personalized assistance for tasks like reading labels.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8417"/>
            <a:ext cx="5356622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Technology Stack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43677" y="1699379"/>
            <a:ext cx="7456646" cy="5861685"/>
          </a:xfrm>
          <a:prstGeom prst="roundRect">
            <a:avLst>
              <a:gd name="adj" fmla="val 172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51297" y="1706999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92279" y="1859161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6793" y="1859161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User-friendly application framework for building the front-end.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51297" y="3168610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92279" y="3320772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Google Generative AI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6793" y="3320772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scene understanding capabilities using the Gemini API.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51297" y="4630222"/>
            <a:ext cx="74414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2279" y="4782383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Tesseract OCR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6793" y="4782383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for extracting text from images, enabling text-to-speech functionalities.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51297" y="6091833"/>
            <a:ext cx="74414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92279" y="6243995"/>
            <a:ext cx="3234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pyttsx3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6793" y="6243995"/>
            <a:ext cx="32349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Library for converting extracted text into audible speech.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126" y="670203"/>
            <a:ext cx="6241613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Implementation Highlights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126" y="1712238"/>
            <a:ext cx="1218128" cy="19490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2657" y="1955840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Workflow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922657" y="2440305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Users upload images in JPEG or PNG format and select the desired feature.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26" y="3661291"/>
            <a:ext cx="1218128" cy="19490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2657" y="3904893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922657" y="4389358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selected AI model analyzes the input and delivers relevant results.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126" y="5610344"/>
            <a:ext cx="1218128" cy="19490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2657" y="5853946"/>
            <a:ext cx="2707124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Output Display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922657" y="6338411"/>
            <a:ext cx="5855018" cy="77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VisionAssist displays the results, including scene descriptions, extracted text, or synthesized speech.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230755"/>
            <a:ext cx="609814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Challenges and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592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Integration 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Integrating third-party APIs like Google Generative AI and Tesseract OCR within the Streamlit framework.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559254"/>
            <a:ext cx="320099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160639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efficient processing to provide real-time responses without compromising accuracy.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559254"/>
            <a:ext cx="289167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Accuracy Enhancement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160639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Improving the accuracy of scene descriptions and OCR results through fine-tuning and pre-processing.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5004911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Evaluation Criteria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1582698"/>
            <a:ext cx="563047" cy="5630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Uniqueness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88194" y="2818686"/>
            <a:ext cx="3614857" cy="1081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innovative use of generative AI for assistive purposes differentiates VisionAssist.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31" y="1582698"/>
            <a:ext cx="563047" cy="5630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0831" y="2370892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Functionality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0831" y="2818686"/>
            <a:ext cx="3614976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 implementation of at least two core features, including scene understanding and text-to-speech.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94" y="4935855"/>
            <a:ext cx="563047" cy="5630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8194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Accuracy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88194" y="6171843"/>
            <a:ext cx="3614857" cy="1441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accuracy of scene understanding and OCR outputs should meet predetermined standards.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0831" y="4935855"/>
            <a:ext cx="563047" cy="5630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0831" y="5724049"/>
            <a:ext cx="250245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Documentation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0831" y="6171843"/>
            <a:ext cx="3614976" cy="720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and well-structured documentation for the project.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960" y="680204"/>
            <a:ext cx="5483066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Directions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4767" y="1735574"/>
            <a:ext cx="30480" cy="5813703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5" name="Shape 2"/>
          <p:cNvSpPr/>
          <p:nvPr/>
        </p:nvSpPr>
        <p:spPr>
          <a:xfrm>
            <a:off x="6967061" y="2275403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6442472" y="2013109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62023" y="2126099"/>
            <a:ext cx="1158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6962" y="1982272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Object Detection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6962" y="2472928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features to include real-time object detection for safer navigation.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061" y="4295537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1" name="Shape 8"/>
          <p:cNvSpPr/>
          <p:nvPr/>
        </p:nvSpPr>
        <p:spPr>
          <a:xfrm>
            <a:off x="6442472" y="4033242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30472" y="4146232"/>
            <a:ext cx="17895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6962" y="4002405"/>
            <a:ext cx="280249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Multi-language Support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6962" y="4493062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support for multiple languages to enhance accessibility for a wider user base.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061" y="6315670"/>
            <a:ext cx="863560" cy="30480"/>
          </a:xfrm>
          <a:prstGeom prst="roundRect">
            <a:avLst>
              <a:gd name="adj" fmla="val 339996"/>
            </a:avLst>
          </a:prstGeom>
          <a:solidFill>
            <a:srgbClr val="92202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2472" y="6053376"/>
            <a:ext cx="555069" cy="555069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33805" y="6166366"/>
            <a:ext cx="17240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6962" y="6022538"/>
            <a:ext cx="274153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Wearable Integration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6962" y="6513195"/>
            <a:ext cx="5689878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VisionAssist with wearable devices for seamless and convenient assistance.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488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Barlow Bold</vt:lpstr>
      <vt:lpstr>Barlow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Sharma__ Devesh</cp:lastModifiedBy>
  <cp:revision>4</cp:revision>
  <dcterms:created xsi:type="dcterms:W3CDTF">2024-11-30T11:11:21Z</dcterms:created>
  <dcterms:modified xsi:type="dcterms:W3CDTF">2024-12-01T12:25:34Z</dcterms:modified>
</cp:coreProperties>
</file>